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7" r:id="rId2"/>
    <p:sldId id="281" r:id="rId3"/>
    <p:sldId id="278" r:id="rId4"/>
    <p:sldId id="268" r:id="rId5"/>
    <p:sldId id="269" r:id="rId6"/>
    <p:sldId id="270" r:id="rId7"/>
    <p:sldId id="271" r:id="rId8"/>
    <p:sldId id="272" r:id="rId9"/>
    <p:sldId id="277" r:id="rId10"/>
    <p:sldId id="273" r:id="rId11"/>
    <p:sldId id="274" r:id="rId12"/>
    <p:sldId id="276" r:id="rId13"/>
    <p:sldId id="279" r:id="rId14"/>
    <p:sldId id="28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9"/>
    <p:restoredTop sz="94694"/>
  </p:normalViewPr>
  <p:slideViewPr>
    <p:cSldViewPr snapToGrid="0">
      <p:cViewPr varScale="1">
        <p:scale>
          <a:sx n="121" d="100"/>
          <a:sy n="121" d="100"/>
        </p:scale>
        <p:origin x="11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EFAE7-6848-DEA7-269D-E2F3FAE8A9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6A70C1-14D7-B558-4C82-9B78983E6E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7EB3A-E89B-78D0-D35E-BD45D363D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E3DDF-2419-C741-9F74-14E66BCC5FB3}" type="datetimeFigureOut">
              <a:rPr lang="en-US" smtClean="0"/>
              <a:t>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703AB-0592-0B9E-E45D-0220E52CF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6F2F7-4A76-B2BB-1CFD-BFC8A5FDF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60970-B954-FA4E-9E9D-9640F9F27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9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AE1DE-11EF-A4FE-AE03-E31B65C4A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2C025A-6493-B785-061A-0290000E68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DE3EB-82EB-073B-1F30-B576BEA1C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E3DDF-2419-C741-9F74-14E66BCC5FB3}" type="datetimeFigureOut">
              <a:rPr lang="en-US" smtClean="0"/>
              <a:t>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9ED1A-1C75-44A2-D1E1-FAC886979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FDCD9-E949-A990-C4C0-87626C893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60970-B954-FA4E-9E9D-9640F9F27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2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88B2A5-1702-0240-8A26-76A0648BB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494FB-C2FF-EE53-94FF-BC67D02EB6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76F04-0803-D747-EE23-E46C93CC0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E3DDF-2419-C741-9F74-14E66BCC5FB3}" type="datetimeFigureOut">
              <a:rPr lang="en-US" smtClean="0"/>
              <a:t>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CD34C-A66E-71E8-88FA-BFAD054B3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D4E89-9C1B-342F-6A66-AC734916F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60970-B954-FA4E-9E9D-9640F9F27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13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B758C-3C81-989E-5430-F7C59F90D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8AEBB-6E9D-9CE6-D5A6-6FC801002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FE98C-6309-4E5E-A453-3B9769222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E3DDF-2419-C741-9F74-14E66BCC5FB3}" type="datetimeFigureOut">
              <a:rPr lang="en-US" smtClean="0"/>
              <a:t>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E16C4-84A2-13A8-7B0C-3BB632D01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97949-DAC5-2EB0-BDDD-EAA7C97DA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60970-B954-FA4E-9E9D-9640F9F27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04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D404B-A0FF-630D-BAAC-6BA00F0D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0C98A0-B09D-2CEB-7D46-8D08EEC98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6B3A7-AB86-0D54-67EA-36D90EDEB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E3DDF-2419-C741-9F74-14E66BCC5FB3}" type="datetimeFigureOut">
              <a:rPr lang="en-US" smtClean="0"/>
              <a:t>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6E9CA-CC39-17AD-3C5C-C7E31EDF1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20DA13-EFDD-078F-A600-DAFCB7C61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60970-B954-FA4E-9E9D-9640F9F27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38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BB33A-C9E8-DCF9-4095-6CCF97FEB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F6A5F-6347-4F83-43B2-74A9F04FC1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CED0DB-A1D3-652C-0680-0135E0539A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DC48A7-5A38-A80C-82A4-61AE7F65D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E3DDF-2419-C741-9F74-14E66BCC5FB3}" type="datetimeFigureOut">
              <a:rPr lang="en-US" smtClean="0"/>
              <a:t>1/12/25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B920B2-645A-DBF1-954B-428D087E9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DC7551-A5F6-68F7-84C6-1C607B5A3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60970-B954-FA4E-9E9D-9640F9F27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1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CC83B-C084-AB16-D5B0-D79B72FC1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710CC3-ACD1-6094-1FF9-492C4C352E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8953A5-D1CC-F4A3-48A5-FB75DE13DF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DAE1A0-F8C7-8362-7C44-A41EBE999A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CE70C8-1FBD-E267-9EFB-639A27A2CC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D76A9F-25AF-2461-9470-4B01233F5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E3DDF-2419-C741-9F74-14E66BCC5FB3}" type="datetimeFigureOut">
              <a:rPr lang="en-US" smtClean="0"/>
              <a:t>1/12/25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6A8524-AAEE-52CB-2B02-8D319A83E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A23A63-EE22-8CE5-D3EE-11B33509D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60970-B954-FA4E-9E9D-9640F9F27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4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80D51-CEF7-FD24-24B6-33E86993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800765-7539-FDDC-0E7A-59FA88BF7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E3DDF-2419-C741-9F74-14E66BCC5FB3}" type="datetimeFigureOut">
              <a:rPr lang="en-US" smtClean="0"/>
              <a:t>1/12/25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56D1BE-6BED-DBEC-C82E-3E60E4D38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91E2A1-FBD2-C114-056E-0C5A0492F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60970-B954-FA4E-9E9D-9640F9F27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57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B57468-71DC-4135-7795-C4A9E9B69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E3DDF-2419-C741-9F74-14E66BCC5FB3}" type="datetimeFigureOut">
              <a:rPr lang="en-US" smtClean="0"/>
              <a:t>1/12/25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7D4003-5B33-E0EE-C30A-A135BF8EB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BED37-8668-21B5-0497-B215FB687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60970-B954-FA4E-9E9D-9640F9F27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69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949C7-57F0-1CF7-D2D1-2C5FC401B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0330B-9800-E466-AE22-23977AA4F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C05ABE-5E8C-67CF-B3DA-333053B8A4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B692C5-0C73-0E6E-D1D2-6E62B0A4B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E3DDF-2419-C741-9F74-14E66BCC5FB3}" type="datetimeFigureOut">
              <a:rPr lang="en-US" smtClean="0"/>
              <a:t>1/12/25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0813E1-FE34-89AF-22A4-1A586C705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2155E3-5D74-392C-3A89-48ADEBBE7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60970-B954-FA4E-9E9D-9640F9F27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44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BA5F6-1502-8833-0394-E7B4F3633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D180F3-A555-4BD2-492C-128B5F5DFA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31F3F2-8C1F-5BCE-4510-EF00010BB1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069FE8-81A5-2806-2617-E29691340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E3DDF-2419-C741-9F74-14E66BCC5FB3}" type="datetimeFigureOut">
              <a:rPr lang="en-US" smtClean="0"/>
              <a:t>1/12/25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C72B93-697C-35DE-8443-BB4ED80DA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3A06A5-BA82-A5FB-A4AA-1D3DEBF80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60970-B954-FA4E-9E9D-9640F9F27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24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911C7B-E226-2D6D-42A0-D61A31B28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7CFD9B-0CD3-E750-7ACE-4392C77544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3BE69-CA5D-9F44-2E05-EDD05AFB17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0E3DDF-2419-C741-9F74-14E66BCC5FB3}" type="datetimeFigureOut">
              <a:rPr lang="en-US" smtClean="0"/>
              <a:t>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2594C-477A-4B68-2D61-3EA20DBF42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D1672-38A0-CDEA-8E27-9B6BE1A56B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460970-B954-FA4E-9E9D-9640F9F27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71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puddybike.org.uk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BEFDB-996B-3322-FAE2-82A794160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17604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Descendants of Lawrence O’Hara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EAEAE4-587F-0CE0-4F21-4749D4ECDF0F}"/>
              </a:ext>
            </a:extLst>
          </p:cNvPr>
          <p:cNvSpPr txBox="1">
            <a:spLocks/>
          </p:cNvSpPr>
          <p:nvPr/>
        </p:nvSpPr>
        <p:spPr>
          <a:xfrm>
            <a:off x="0" y="3060809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Migration 1800-2020</a:t>
            </a:r>
          </a:p>
        </p:txBody>
      </p:sp>
      <p:pic>
        <p:nvPicPr>
          <p:cNvPr id="11" name="Picture 10" descr="A black and white sign with a person in a circle&#10;&#10;Description automatically generated">
            <a:extLst>
              <a:ext uri="{FF2B5EF4-FFF2-40B4-BE49-F238E27FC236}">
                <a16:creationId xmlns:a16="http://schemas.microsoft.com/office/drawing/2014/main" id="{6E8C4F98-70E7-0CB7-E1EB-4F21265C9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403" y="5937598"/>
            <a:ext cx="12192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2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751850-A8B8-45B0-C89B-28088EA580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48269" y="218384"/>
            <a:ext cx="9295461" cy="66396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444D78-A8BC-8567-2898-794E9A357E4D}"/>
              </a:ext>
            </a:extLst>
          </p:cNvPr>
          <p:cNvSpPr txBox="1"/>
          <p:nvPr/>
        </p:nvSpPr>
        <p:spPr>
          <a:xfrm>
            <a:off x="5421350" y="3353525"/>
            <a:ext cx="134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1960-1980</a:t>
            </a:r>
          </a:p>
        </p:txBody>
      </p:sp>
    </p:spTree>
    <p:extLst>
      <p:ext uri="{BB962C8B-B14F-4D97-AF65-F5344CB8AC3E}">
        <p14:creationId xmlns:p14="http://schemas.microsoft.com/office/powerpoint/2010/main" val="365210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751850-A8B8-45B0-C89B-28088EA580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48269" y="218384"/>
            <a:ext cx="9295461" cy="66396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444D78-A8BC-8567-2898-794E9A357E4D}"/>
              </a:ext>
            </a:extLst>
          </p:cNvPr>
          <p:cNvSpPr txBox="1"/>
          <p:nvPr/>
        </p:nvSpPr>
        <p:spPr>
          <a:xfrm>
            <a:off x="5421350" y="3353525"/>
            <a:ext cx="134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1980-2000</a:t>
            </a:r>
          </a:p>
        </p:txBody>
      </p:sp>
    </p:spTree>
    <p:extLst>
      <p:ext uri="{BB962C8B-B14F-4D97-AF65-F5344CB8AC3E}">
        <p14:creationId xmlns:p14="http://schemas.microsoft.com/office/powerpoint/2010/main" val="8182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751850-A8B8-45B0-C89B-28088EA580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48269" y="218384"/>
            <a:ext cx="9295461" cy="66396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444D78-A8BC-8567-2898-794E9A357E4D}"/>
              </a:ext>
            </a:extLst>
          </p:cNvPr>
          <p:cNvSpPr txBox="1"/>
          <p:nvPr/>
        </p:nvSpPr>
        <p:spPr>
          <a:xfrm>
            <a:off x="5421350" y="3353525"/>
            <a:ext cx="134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2000-2020</a:t>
            </a:r>
          </a:p>
        </p:txBody>
      </p:sp>
    </p:spTree>
    <p:extLst>
      <p:ext uri="{BB962C8B-B14F-4D97-AF65-F5344CB8AC3E}">
        <p14:creationId xmlns:p14="http://schemas.microsoft.com/office/powerpoint/2010/main" val="406043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751850-A8B8-45B0-C89B-28088EA580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48269" y="218384"/>
            <a:ext cx="9295461" cy="66396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444D78-A8BC-8567-2898-794E9A357E4D}"/>
              </a:ext>
            </a:extLst>
          </p:cNvPr>
          <p:cNvSpPr txBox="1"/>
          <p:nvPr/>
        </p:nvSpPr>
        <p:spPr>
          <a:xfrm>
            <a:off x="5421350" y="3353525"/>
            <a:ext cx="134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1800-2020</a:t>
            </a:r>
          </a:p>
        </p:txBody>
      </p:sp>
    </p:spTree>
    <p:extLst>
      <p:ext uri="{BB962C8B-B14F-4D97-AF65-F5344CB8AC3E}">
        <p14:creationId xmlns:p14="http://schemas.microsoft.com/office/powerpoint/2010/main" val="210626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4000">
        <p14:reveal/>
      </p:transition>
    </mc:Choice>
    <mc:Fallback xmlns="">
      <p:transition spd="slow" advClick="0" advTm="4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65440C-2CE4-7A5E-4B34-E8D9A2B6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58905" y="1080369"/>
            <a:ext cx="7074190" cy="40083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287F694-DA81-789F-417E-F3F0DA2A1E0D}"/>
              </a:ext>
            </a:extLst>
          </p:cNvPr>
          <p:cNvSpPr txBox="1"/>
          <p:nvPr/>
        </p:nvSpPr>
        <p:spPr>
          <a:xfrm>
            <a:off x="2516397" y="5454465"/>
            <a:ext cx="71592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For more information visit</a:t>
            </a:r>
          </a:p>
          <a:p>
            <a:pPr algn="ctr"/>
            <a:r>
              <a:rPr lang="en-US" dirty="0">
                <a:hlinkClick r:id="rId3"/>
              </a:rPr>
              <a:t>https://www.spuddybike.org.uk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31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4000">
        <p14:reveal/>
      </p:transition>
    </mc:Choice>
    <mc:Fallback xmlns="">
      <p:transition spd="slow" advClick="0" advTm="4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diagram of a circle with many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30765853-1ACA-A5DC-EA47-2A330AE02E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06" b="746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5B6850-9E69-D592-6E93-1302BE901540}"/>
              </a:ext>
            </a:extLst>
          </p:cNvPr>
          <p:cNvSpPr txBox="1"/>
          <p:nvPr/>
        </p:nvSpPr>
        <p:spPr>
          <a:xfrm>
            <a:off x="7760072" y="2409149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Lawrence O’Hara was born in Ireland in around 1770 and had four surviving children, John, Elizabeth, Amelia and George in India between 1808 and 1823.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video shows where their descendants migrated to and were born over the following 200 years.</a:t>
            </a:r>
          </a:p>
        </p:txBody>
      </p:sp>
    </p:spTree>
    <p:extLst>
      <p:ext uri="{BB962C8B-B14F-4D97-AF65-F5344CB8AC3E}">
        <p14:creationId xmlns:p14="http://schemas.microsoft.com/office/powerpoint/2010/main" val="212688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751850-A8B8-45B0-C89B-28088EA580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48269" y="218384"/>
            <a:ext cx="9295461" cy="66396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444D78-A8BC-8567-2898-794E9A357E4D}"/>
              </a:ext>
            </a:extLst>
          </p:cNvPr>
          <p:cNvSpPr txBox="1"/>
          <p:nvPr/>
        </p:nvSpPr>
        <p:spPr>
          <a:xfrm>
            <a:off x="5421350" y="3353525"/>
            <a:ext cx="134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1800-1840</a:t>
            </a:r>
          </a:p>
        </p:txBody>
      </p:sp>
    </p:spTree>
    <p:extLst>
      <p:ext uri="{BB962C8B-B14F-4D97-AF65-F5344CB8AC3E}">
        <p14:creationId xmlns:p14="http://schemas.microsoft.com/office/powerpoint/2010/main" val="109161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751850-A8B8-45B0-C89B-28088EA580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48269" y="218384"/>
            <a:ext cx="9295461" cy="66396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444D78-A8BC-8567-2898-794E9A357E4D}"/>
              </a:ext>
            </a:extLst>
          </p:cNvPr>
          <p:cNvSpPr txBox="1"/>
          <p:nvPr/>
        </p:nvSpPr>
        <p:spPr>
          <a:xfrm>
            <a:off x="5421350" y="3353525"/>
            <a:ext cx="134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1840-1860</a:t>
            </a:r>
          </a:p>
        </p:txBody>
      </p:sp>
    </p:spTree>
    <p:extLst>
      <p:ext uri="{BB962C8B-B14F-4D97-AF65-F5344CB8AC3E}">
        <p14:creationId xmlns:p14="http://schemas.microsoft.com/office/powerpoint/2010/main" val="97985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751850-A8B8-45B0-C89B-28088EA580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48269" y="218384"/>
            <a:ext cx="9295461" cy="66396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444D78-A8BC-8567-2898-794E9A357E4D}"/>
              </a:ext>
            </a:extLst>
          </p:cNvPr>
          <p:cNvSpPr txBox="1"/>
          <p:nvPr/>
        </p:nvSpPr>
        <p:spPr>
          <a:xfrm>
            <a:off x="5421350" y="3353525"/>
            <a:ext cx="134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1860-1880</a:t>
            </a:r>
          </a:p>
        </p:txBody>
      </p:sp>
    </p:spTree>
    <p:extLst>
      <p:ext uri="{BB962C8B-B14F-4D97-AF65-F5344CB8AC3E}">
        <p14:creationId xmlns:p14="http://schemas.microsoft.com/office/powerpoint/2010/main" val="153015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751850-A8B8-45B0-C89B-28088EA580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48269" y="218384"/>
            <a:ext cx="9295461" cy="66396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444D78-A8BC-8567-2898-794E9A357E4D}"/>
              </a:ext>
            </a:extLst>
          </p:cNvPr>
          <p:cNvSpPr txBox="1"/>
          <p:nvPr/>
        </p:nvSpPr>
        <p:spPr>
          <a:xfrm>
            <a:off x="5421350" y="3353525"/>
            <a:ext cx="134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1880-1900</a:t>
            </a:r>
          </a:p>
        </p:txBody>
      </p:sp>
    </p:spTree>
    <p:extLst>
      <p:ext uri="{BB962C8B-B14F-4D97-AF65-F5344CB8AC3E}">
        <p14:creationId xmlns:p14="http://schemas.microsoft.com/office/powerpoint/2010/main" val="420405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751850-A8B8-45B0-C89B-28088EA580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48269" y="218384"/>
            <a:ext cx="9295461" cy="66396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444D78-A8BC-8567-2898-794E9A357E4D}"/>
              </a:ext>
            </a:extLst>
          </p:cNvPr>
          <p:cNvSpPr txBox="1"/>
          <p:nvPr/>
        </p:nvSpPr>
        <p:spPr>
          <a:xfrm>
            <a:off x="5421350" y="3353525"/>
            <a:ext cx="134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1900-1920</a:t>
            </a:r>
          </a:p>
        </p:txBody>
      </p:sp>
    </p:spTree>
    <p:extLst>
      <p:ext uri="{BB962C8B-B14F-4D97-AF65-F5344CB8AC3E}">
        <p14:creationId xmlns:p14="http://schemas.microsoft.com/office/powerpoint/2010/main" val="304156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751850-A8B8-45B0-C89B-28088EA580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48269" y="218384"/>
            <a:ext cx="9295461" cy="66396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444D78-A8BC-8567-2898-794E9A357E4D}"/>
              </a:ext>
            </a:extLst>
          </p:cNvPr>
          <p:cNvSpPr txBox="1"/>
          <p:nvPr/>
        </p:nvSpPr>
        <p:spPr>
          <a:xfrm>
            <a:off x="5421350" y="3353525"/>
            <a:ext cx="134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1920-1940</a:t>
            </a:r>
          </a:p>
        </p:txBody>
      </p:sp>
    </p:spTree>
    <p:extLst>
      <p:ext uri="{BB962C8B-B14F-4D97-AF65-F5344CB8AC3E}">
        <p14:creationId xmlns:p14="http://schemas.microsoft.com/office/powerpoint/2010/main" val="393019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751850-A8B8-45B0-C89B-28088EA580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48269" y="218384"/>
            <a:ext cx="9295461" cy="66396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444D78-A8BC-8567-2898-794E9A357E4D}"/>
              </a:ext>
            </a:extLst>
          </p:cNvPr>
          <p:cNvSpPr txBox="1"/>
          <p:nvPr/>
        </p:nvSpPr>
        <p:spPr>
          <a:xfrm>
            <a:off x="5421350" y="3353525"/>
            <a:ext cx="134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1940-1960</a:t>
            </a:r>
          </a:p>
        </p:txBody>
      </p:sp>
    </p:spTree>
    <p:extLst>
      <p:ext uri="{BB962C8B-B14F-4D97-AF65-F5344CB8AC3E}">
        <p14:creationId xmlns:p14="http://schemas.microsoft.com/office/powerpoint/2010/main" val="418087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76</Words>
  <Application>Microsoft Macintosh PowerPoint</Application>
  <PresentationFormat>Widescreen</PresentationFormat>
  <Paragraphs>17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Office Theme</vt:lpstr>
      <vt:lpstr>Descendants of Lawrence O’Hara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Johnson, Jon</dc:creator>
  <cp:lastModifiedBy>Johnson, Jon</cp:lastModifiedBy>
  <cp:revision>10</cp:revision>
  <dcterms:created xsi:type="dcterms:W3CDTF">2025-01-11T12:29:23Z</dcterms:created>
  <dcterms:modified xsi:type="dcterms:W3CDTF">2025-01-12T11:50:38Z</dcterms:modified>
</cp:coreProperties>
</file>